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94" d="100"/>
          <a:sy n="94" d="100"/>
        </p:scale>
        <p:origin x="181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7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418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287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275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572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904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42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111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48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27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5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24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9324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juan.gonzalez@tagmedia.com.pa</dc:creator>
  <cp:lastModifiedBy>juan.gonzalez@tagmedia.com.pa</cp:lastModifiedBy>
  <cp:revision>4</cp:revision>
  <dcterms:created xsi:type="dcterms:W3CDTF">2019-11-18T14:08:43Z</dcterms:created>
  <dcterms:modified xsi:type="dcterms:W3CDTF">2019-11-18T15:44:45Z</dcterms:modified>
</cp:coreProperties>
</file>