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303" d="100"/>
          <a:sy n="303" d="100"/>
        </p:scale>
        <p:origin x="-154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7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418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287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275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572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904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42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111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48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27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5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24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02787" y="1164329"/>
            <a:ext cx="2318535" cy="224049"/>
          </a:xfrm>
        </p:spPr>
        <p:txBody>
          <a:bodyPr>
            <a:normAutofit lnSpcReduction="10000"/>
          </a:bodyPr>
          <a:lstStyle/>
          <a:p>
            <a:pPr algn="l"/>
            <a:r>
              <a:rPr lang="es-ES_tradnl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Embajada de Panamá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606981" y="1308340"/>
            <a:ext cx="2318535" cy="2240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_tradnl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en Loren </a:t>
            </a:r>
            <a:r>
              <a:rPr lang="es-ES_tradnl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Ipsun</a:t>
            </a:r>
            <a:endParaRPr lang="es-ES_tradnl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24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Macintosh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juan.gonzalez@tagmedia.com.pa</dc:creator>
  <cp:lastModifiedBy>juan.gonzalez@tagmedia.com.pa</cp:lastModifiedBy>
  <cp:revision>2</cp:revision>
  <dcterms:created xsi:type="dcterms:W3CDTF">2019-11-18T14:08:43Z</dcterms:created>
  <dcterms:modified xsi:type="dcterms:W3CDTF">2019-11-18T14:22:16Z</dcterms:modified>
</cp:coreProperties>
</file>