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letter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5854-3085-F440-BB49-F84BEDA74DCB}" type="datetimeFigureOut">
              <a:rPr lang="es-ES_tradnl" smtClean="0"/>
              <a:t>14/8/19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518C-EEA0-D24B-85CF-76E54FD36C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86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5854-3085-F440-BB49-F84BEDA74DCB}" type="datetimeFigureOut">
              <a:rPr lang="es-ES_tradnl" smtClean="0"/>
              <a:t>14/8/19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518C-EEA0-D24B-85CF-76E54FD36C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88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5854-3085-F440-BB49-F84BEDA74DCB}" type="datetimeFigureOut">
              <a:rPr lang="es-ES_tradnl" smtClean="0"/>
              <a:t>14/8/19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518C-EEA0-D24B-85CF-76E54FD36C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836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5854-3085-F440-BB49-F84BEDA74DCB}" type="datetimeFigureOut">
              <a:rPr lang="es-ES_tradnl" smtClean="0"/>
              <a:t>14/8/19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518C-EEA0-D24B-85CF-76E54FD36C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179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5854-3085-F440-BB49-F84BEDA74DCB}" type="datetimeFigureOut">
              <a:rPr lang="es-ES_tradnl" smtClean="0"/>
              <a:t>14/8/19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518C-EEA0-D24B-85CF-76E54FD36C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26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5854-3085-F440-BB49-F84BEDA74DCB}" type="datetimeFigureOut">
              <a:rPr lang="es-ES_tradnl" smtClean="0"/>
              <a:t>14/8/19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518C-EEA0-D24B-85CF-76E54FD36C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573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5854-3085-F440-BB49-F84BEDA74DCB}" type="datetimeFigureOut">
              <a:rPr lang="es-ES_tradnl" smtClean="0"/>
              <a:t>14/8/19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518C-EEA0-D24B-85CF-76E54FD36C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85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5854-3085-F440-BB49-F84BEDA74DCB}" type="datetimeFigureOut">
              <a:rPr lang="es-ES_tradnl" smtClean="0"/>
              <a:t>14/8/19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518C-EEA0-D24B-85CF-76E54FD36C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38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5854-3085-F440-BB49-F84BEDA74DCB}" type="datetimeFigureOut">
              <a:rPr lang="es-ES_tradnl" smtClean="0"/>
              <a:t>14/8/19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518C-EEA0-D24B-85CF-76E54FD36C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6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5854-3085-F440-BB49-F84BEDA74DCB}" type="datetimeFigureOut">
              <a:rPr lang="es-ES_tradnl" smtClean="0"/>
              <a:t>14/8/19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518C-EEA0-D24B-85CF-76E54FD36C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550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5854-3085-F440-BB49-F84BEDA74DCB}" type="datetimeFigureOut">
              <a:rPr lang="es-ES_tradnl" smtClean="0"/>
              <a:t>14/8/19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518C-EEA0-D24B-85CF-76E54FD36C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254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05854-3085-F440-BB49-F84BEDA74DCB}" type="datetimeFigureOut">
              <a:rPr lang="es-ES_tradnl" smtClean="0"/>
              <a:t>14/8/19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6518C-EEA0-D24B-85CF-76E54FD36C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305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4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53500" y="249059"/>
            <a:ext cx="4584843" cy="2387600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25194" y="5584950"/>
            <a:ext cx="6858000" cy="507625"/>
          </a:xfrm>
        </p:spPr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14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6978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Carta (216 x 279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juan.gonzalez@tagmedia.com.pa</dc:creator>
  <cp:lastModifiedBy>juan.gonzalez@tagmedia.com.pa</cp:lastModifiedBy>
  <cp:revision>1</cp:revision>
  <dcterms:created xsi:type="dcterms:W3CDTF">2019-08-14T20:15:54Z</dcterms:created>
  <dcterms:modified xsi:type="dcterms:W3CDTF">2019-08-14T20:18:02Z</dcterms:modified>
</cp:coreProperties>
</file>