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2" d="100"/>
          <a:sy n="122" d="100"/>
        </p:scale>
        <p:origin x="26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691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0488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9441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9872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4191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3899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2975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8266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1834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7146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6378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F8D49-7039-5147-A96D-74CC56C5DADF}" type="datetimeFigureOut">
              <a:rPr lang="es-PA" smtClean="0"/>
              <a:t>10/26/20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FB06A-2BFC-D84F-874E-B78C003FDDD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5778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AC3CD22-15E9-7F47-B575-4C365A64EE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7199313" cy="719931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E1DEAE5-094A-E545-B8D1-96AF7E458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948" y="2260787"/>
            <a:ext cx="6119416" cy="2506427"/>
          </a:xfrm>
        </p:spPr>
        <p:txBody>
          <a:bodyPr>
            <a:normAutofit/>
          </a:bodyPr>
          <a:lstStyle/>
          <a:p>
            <a:r>
              <a:rPr lang="es-PA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lack" panose="02000503020000020003" pitchFamily="2" charset="0"/>
              </a:rPr>
              <a:t>EMBAJADA DE</a:t>
            </a:r>
            <a:br>
              <a:rPr lang="es-PA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lack" panose="02000503020000020003" pitchFamily="2" charset="0"/>
              </a:rPr>
            </a:br>
            <a:r>
              <a:rPr lang="es-PA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lack" panose="02000503020000020003" pitchFamily="2" charset="0"/>
              </a:rPr>
              <a:t>PANAMÁ EN</a:t>
            </a:r>
            <a:br>
              <a:rPr lang="es-PA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lack" panose="02000503020000020003" pitchFamily="2" charset="0"/>
              </a:rPr>
            </a:br>
            <a:r>
              <a:rPr lang="es-PA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lack" panose="02000503020000020003" pitchFamily="2" charset="0"/>
              </a:rPr>
              <a:t>LOREN IPSUN</a:t>
            </a:r>
          </a:p>
        </p:txBody>
      </p:sp>
    </p:spTree>
    <p:extLst>
      <p:ext uri="{BB962C8B-B14F-4D97-AF65-F5344CB8AC3E}">
        <p14:creationId xmlns:p14="http://schemas.microsoft.com/office/powerpoint/2010/main" val="3488558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8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Calibri</vt:lpstr>
      <vt:lpstr>Calibri Light</vt:lpstr>
      <vt:lpstr>Tema de Office</vt:lpstr>
      <vt:lpstr>EMBAJADA DE PANAMÁ EN LOREN IPSUN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EMBAJADA DE PANAMÁ EN LOREN IPSUN</dc:title>
  <dc:creator>Louis Young</dc:creator>
  <cp:lastModifiedBy>Louis Young</cp:lastModifiedBy>
  <cp:revision>2</cp:revision>
  <dcterms:created xsi:type="dcterms:W3CDTF">2020-10-01T13:40:27Z</dcterms:created>
  <dcterms:modified xsi:type="dcterms:W3CDTF">2020-10-26T13:21:36Z</dcterms:modified>
</cp:coreProperties>
</file>