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>
        <p:scale>
          <a:sx n="120" d="100"/>
          <a:sy n="120" d="100"/>
        </p:scale>
        <p:origin x="81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5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713B23-F97B-4FD8-A173-1F9D006EB108}" type="datetimeFigureOut">
              <a:rPr lang="es-PA" smtClean="0"/>
              <a:t>02/18/22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D3EB7E-73BF-47C9-B932-AB3003F8F7A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2385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713B23-F97B-4FD8-A173-1F9D006EB108}" type="datetimeFigureOut">
              <a:rPr lang="es-PA" smtClean="0"/>
              <a:t>02/18/22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D3EB7E-73BF-47C9-B932-AB3003F8F7A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7859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713B23-F97B-4FD8-A173-1F9D006EB108}" type="datetimeFigureOut">
              <a:rPr lang="es-PA" smtClean="0"/>
              <a:t>02/18/22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D3EB7E-73BF-47C9-B932-AB3003F8F7A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5134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713B23-F97B-4FD8-A173-1F9D006EB108}" type="datetimeFigureOut">
              <a:rPr lang="es-PA" smtClean="0"/>
              <a:t>02/18/22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D3EB7E-73BF-47C9-B932-AB3003F8F7A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8612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713B23-F97B-4FD8-A173-1F9D006EB108}" type="datetimeFigureOut">
              <a:rPr lang="es-PA" smtClean="0"/>
              <a:t>02/18/22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D3EB7E-73BF-47C9-B932-AB3003F8F7A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8791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713B23-F97B-4FD8-A173-1F9D006EB108}" type="datetimeFigureOut">
              <a:rPr lang="es-PA" smtClean="0"/>
              <a:t>02/18/22</a:t>
            </a:fld>
            <a:endParaRPr lang="es-PA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A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D3EB7E-73BF-47C9-B932-AB3003F8F7A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6539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713B23-F97B-4FD8-A173-1F9D006EB108}" type="datetimeFigureOut">
              <a:rPr lang="es-PA" smtClean="0"/>
              <a:t>02/18/22</a:t>
            </a:fld>
            <a:endParaRPr lang="es-PA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D3EB7E-73BF-47C9-B932-AB3003F8F7A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7635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713B23-F97B-4FD8-A173-1F9D006EB108}" type="datetimeFigureOut">
              <a:rPr lang="es-PA" smtClean="0"/>
              <a:t>02/18/22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D3EB7E-73BF-47C9-B932-AB3003F8F7A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2206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713B23-F97B-4FD8-A173-1F9D006EB108}" type="datetimeFigureOut">
              <a:rPr lang="es-PA" smtClean="0"/>
              <a:t>02/18/22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D3EB7E-73BF-47C9-B932-AB3003F8F7A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0794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2236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mesadeayuda@miregob.p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-203200" y="5089091"/>
            <a:ext cx="6966527" cy="941283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554355" algn="ctr">
              <a:lnSpc>
                <a:spcPct val="100000"/>
              </a:lnSpc>
              <a:spcBef>
                <a:spcPts val="970"/>
              </a:spcBef>
            </a:pPr>
            <a:r>
              <a:rPr sz="2000" b="1" spc="5" dirty="0" err="1">
                <a:latin typeface="Arial" panose="020B0604020202020204" pitchFamily="34" charset="0"/>
                <a:cs typeface="Arial" panose="020B0604020202020204" pitchFamily="34" charset="0"/>
              </a:rPr>
              <a:t>Departamento</a:t>
            </a:r>
            <a:r>
              <a:rPr sz="20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5" dirty="0" err="1">
                <a:latin typeface="Arial" panose="020B0604020202020204" pitchFamily="34" charset="0"/>
                <a:cs typeface="Arial" panose="020B0604020202020204" pitchFamily="34" charset="0"/>
              </a:rPr>
              <a:t>Informática</a:t>
            </a:r>
            <a:endParaRPr lang="es-P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4355" algn="ctr">
              <a:lnSpc>
                <a:spcPct val="100000"/>
              </a:lnSpc>
              <a:spcBef>
                <a:spcPts val="970"/>
              </a:spcBef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GUIA – </a:t>
            </a:r>
            <a:r>
              <a:rPr sz="2400" b="1" spc="-40" dirty="0">
                <a:latin typeface="Arial" panose="020B0604020202020204" pitchFamily="34" charset="0"/>
                <a:cs typeface="Arial" panose="020B0604020202020204" pitchFamily="34" charset="0"/>
              </a:rPr>
              <a:t>FORMATO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DE FIRMA-</a:t>
            </a:r>
            <a:r>
              <a:rPr sz="24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spc="-55" dirty="0"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7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1028" y="539445"/>
            <a:ext cx="11049000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51765">
              <a:spcBef>
                <a:spcPts val="95"/>
              </a:spcBef>
            </a:pPr>
            <a:r>
              <a:rPr sz="4000" b="1" kern="0" spc="-50" dirty="0">
                <a:latin typeface="Arial" panose="020B0604020202020204" pitchFamily="34" charset="0"/>
                <a:cs typeface="Arial" panose="020B0604020202020204" pitchFamily="34" charset="0"/>
              </a:rPr>
              <a:t>¿Cómo añadir formato de </a:t>
            </a:r>
            <a:r>
              <a:rPr sz="4000" b="1" kern="0" spc="-50" dirty="0" err="1">
                <a:latin typeface="Arial" panose="020B0604020202020204" pitchFamily="34" charset="0"/>
                <a:cs typeface="Arial" panose="020B0604020202020204" pitchFamily="34" charset="0"/>
              </a:rPr>
              <a:t>firma</a:t>
            </a:r>
            <a:r>
              <a:rPr sz="4000" b="1" kern="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b="1" kern="0" spc="-50" dirty="0" err="1"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  <a:r>
              <a:rPr sz="4000" b="1" kern="0" spc="-5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0303" y="2186525"/>
            <a:ext cx="3641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Paso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1: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Dar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Clic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en el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icono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18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Nuevo</a:t>
            </a:r>
            <a:r>
              <a:rPr sz="1800" b="1" i="1" u="heavy" spc="-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Mensaje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0303" y="4125941"/>
            <a:ext cx="38544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Paso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2: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Dar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clic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al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icono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18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Firma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seleccionando 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nuevamente</a:t>
            </a:r>
            <a:r>
              <a:rPr sz="1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Firma…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4CA8341-C3B0-4795-8774-AF9B966E7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196" y="1614551"/>
            <a:ext cx="6577468" cy="135718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8FF97F7-C4CC-4769-8D0F-6154BFBF0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581" y="3418707"/>
            <a:ext cx="5811468" cy="1860725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22F318C8-B68A-40A1-B6C2-99D91416504A}"/>
              </a:ext>
            </a:extLst>
          </p:cNvPr>
          <p:cNvCxnSpPr/>
          <p:nvPr/>
        </p:nvCxnSpPr>
        <p:spPr>
          <a:xfrm flipV="1">
            <a:off x="5040196" y="4047837"/>
            <a:ext cx="4392440" cy="5241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BABE9FB-F786-4915-B4C9-A5FABB2230D7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4721393" y="2295237"/>
            <a:ext cx="444043" cy="1783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61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7788" y="521707"/>
            <a:ext cx="1125473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765">
              <a:spcBef>
                <a:spcPts val="95"/>
              </a:spcBef>
            </a:pPr>
            <a:r>
              <a:rPr sz="4000" b="1" kern="0" spc="-50" dirty="0">
                <a:latin typeface="Arial" panose="020B0604020202020204" pitchFamily="34" charset="0"/>
                <a:cs typeface="Arial" panose="020B0604020202020204" pitchFamily="34" charset="0"/>
              </a:rPr>
              <a:t>¿Cómo añadir formato de </a:t>
            </a:r>
            <a:r>
              <a:rPr sz="4000" b="1" kern="0" spc="-50" dirty="0" err="1">
                <a:latin typeface="Arial" panose="020B0604020202020204" pitchFamily="34" charset="0"/>
                <a:cs typeface="Arial" panose="020B0604020202020204" pitchFamily="34" charset="0"/>
              </a:rPr>
              <a:t>firma</a:t>
            </a:r>
            <a:r>
              <a:rPr sz="4000" b="1" kern="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b="1" kern="0" spc="-50" dirty="0">
                <a:latin typeface="Arial" panose="020B0604020202020204" pitchFamily="34" charset="0"/>
                <a:cs typeface="Arial" panose="020B0604020202020204" pitchFamily="34" charset="0"/>
              </a:rPr>
              <a:t>Outlook?</a:t>
            </a:r>
            <a:endParaRPr sz="4000" b="1" kern="0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862" y="1973514"/>
            <a:ext cx="3869054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Paso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3: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Dar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clic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18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Nueva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, seguidamente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escribir  el nombre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de la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firma. Ejemplo: </a:t>
            </a:r>
            <a:r>
              <a:rPr sz="1800" b="1" dirty="0" err="1">
                <a:solidFill>
                  <a:srgbClr val="FF0000"/>
                </a:solidFill>
                <a:latin typeface="Calibri"/>
                <a:cs typeface="Calibri"/>
              </a:rPr>
              <a:t>Firma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  SICA</a:t>
            </a:r>
            <a:endParaRPr lang="es-ES" sz="18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s-PA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s-ES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s-ES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es-ES" b="1" dirty="0">
                <a:solidFill>
                  <a:srgbClr val="FF0000"/>
                </a:solidFill>
                <a:latin typeface="Calibri"/>
                <a:cs typeface="Calibri"/>
              </a:rPr>
              <a:t>- Luego escriba el Nombre que identificara la firma.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03235" y="3621023"/>
            <a:ext cx="1774189" cy="384175"/>
          </a:xfrm>
          <a:custGeom>
            <a:avLst/>
            <a:gdLst/>
            <a:ahLst/>
            <a:cxnLst/>
            <a:rect l="l" t="t" r="r" b="b"/>
            <a:pathLst>
              <a:path w="1774190" h="384175">
                <a:moveTo>
                  <a:pt x="0" y="384048"/>
                </a:moveTo>
                <a:lnTo>
                  <a:pt x="1773935" y="384048"/>
                </a:lnTo>
                <a:lnTo>
                  <a:pt x="1773935" y="0"/>
                </a:lnTo>
                <a:lnTo>
                  <a:pt x="0" y="0"/>
                </a:lnTo>
                <a:lnTo>
                  <a:pt x="0" y="384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3235" y="3621023"/>
            <a:ext cx="1774189" cy="384175"/>
          </a:xfrm>
          <a:custGeom>
            <a:avLst/>
            <a:gdLst/>
            <a:ahLst/>
            <a:cxnLst/>
            <a:rect l="l" t="t" r="r" b="b"/>
            <a:pathLst>
              <a:path w="1774190" h="384175">
                <a:moveTo>
                  <a:pt x="0" y="384048"/>
                </a:moveTo>
                <a:lnTo>
                  <a:pt x="1773935" y="384048"/>
                </a:lnTo>
                <a:lnTo>
                  <a:pt x="1773935" y="0"/>
                </a:lnTo>
                <a:lnTo>
                  <a:pt x="0" y="0"/>
                </a:lnTo>
                <a:lnTo>
                  <a:pt x="0" y="384048"/>
                </a:lnTo>
                <a:close/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19588" y="3621023"/>
            <a:ext cx="858519" cy="88900"/>
          </a:xfrm>
          <a:custGeom>
            <a:avLst/>
            <a:gdLst/>
            <a:ahLst/>
            <a:cxnLst/>
            <a:rect l="l" t="t" r="r" b="b"/>
            <a:pathLst>
              <a:path w="858520" h="88900">
                <a:moveTo>
                  <a:pt x="0" y="88392"/>
                </a:moveTo>
                <a:lnTo>
                  <a:pt x="858011" y="88392"/>
                </a:lnTo>
                <a:lnTo>
                  <a:pt x="858011" y="0"/>
                </a:lnTo>
                <a:lnTo>
                  <a:pt x="0" y="0"/>
                </a:lnTo>
                <a:lnTo>
                  <a:pt x="0" y="883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06228" y="3753611"/>
            <a:ext cx="1071880" cy="96520"/>
          </a:xfrm>
          <a:custGeom>
            <a:avLst/>
            <a:gdLst/>
            <a:ahLst/>
            <a:cxnLst/>
            <a:rect l="l" t="t" r="r" b="b"/>
            <a:pathLst>
              <a:path w="1071879" h="96520">
                <a:moveTo>
                  <a:pt x="0" y="96012"/>
                </a:moveTo>
                <a:lnTo>
                  <a:pt x="1071372" y="96012"/>
                </a:lnTo>
                <a:lnTo>
                  <a:pt x="1071372" y="0"/>
                </a:lnTo>
                <a:lnTo>
                  <a:pt x="0" y="0"/>
                </a:lnTo>
                <a:lnTo>
                  <a:pt x="0" y="96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1DC7C9A-D083-47B5-937D-32C951571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085" y="1636777"/>
            <a:ext cx="5503838" cy="3200400"/>
          </a:xfrm>
          <a:prstGeom prst="rect">
            <a:avLst/>
          </a:prstGeom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CCCBF708-F3A5-4E5F-A208-24D3BF2BF92B}"/>
              </a:ext>
            </a:extLst>
          </p:cNvPr>
          <p:cNvCxnSpPr>
            <a:cxnSpLocks/>
          </p:cNvCxnSpPr>
          <p:nvPr/>
        </p:nvCxnSpPr>
        <p:spPr>
          <a:xfrm>
            <a:off x="3090650" y="2938395"/>
            <a:ext cx="2775820" cy="11764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FC1D285E-0789-4780-97E9-D1065793A8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88" t="33150" r="2104" b="18490"/>
          <a:stretch/>
        </p:blipFill>
        <p:spPr>
          <a:xfrm>
            <a:off x="4800600" y="4930629"/>
            <a:ext cx="1888654" cy="1210574"/>
          </a:xfrm>
          <a:prstGeom prst="rect">
            <a:avLst/>
          </a:prstGeom>
        </p:spPr>
      </p:pic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4942865B-2A24-4A91-A01C-ED3B902EA82F}"/>
              </a:ext>
            </a:extLst>
          </p:cNvPr>
          <p:cNvCxnSpPr>
            <a:cxnSpLocks/>
          </p:cNvCxnSpPr>
          <p:nvPr/>
        </p:nvCxnSpPr>
        <p:spPr>
          <a:xfrm>
            <a:off x="2548661" y="4243235"/>
            <a:ext cx="2785339" cy="12926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53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74F74A3-1E06-48AF-8A04-59A4D4496D5A}"/>
              </a:ext>
            </a:extLst>
          </p:cNvPr>
          <p:cNvSpPr txBox="1">
            <a:spLocks/>
          </p:cNvSpPr>
          <p:nvPr/>
        </p:nvSpPr>
        <p:spPr>
          <a:xfrm>
            <a:off x="651164" y="502221"/>
            <a:ext cx="108966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000" b="0" i="0" u="sng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51765">
              <a:spcBef>
                <a:spcPts val="95"/>
              </a:spcBef>
            </a:pPr>
            <a:r>
              <a:rPr lang="es-ES" b="1" u="none" kern="0" spc="-5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b="1" kern="0" spc="-50" dirty="0">
                <a:latin typeface="Arial" panose="020B0604020202020204" pitchFamily="34" charset="0"/>
                <a:cs typeface="Arial" panose="020B0604020202020204" pitchFamily="34" charset="0"/>
              </a:rPr>
              <a:t>Cómo añadir </a:t>
            </a:r>
            <a:r>
              <a:rPr lang="es-ES" b="1" kern="0" spc="-40" dirty="0">
                <a:latin typeface="Arial" panose="020B0604020202020204" pitchFamily="34" charset="0"/>
                <a:cs typeface="Arial" panose="020B0604020202020204" pitchFamily="34" charset="0"/>
              </a:rPr>
              <a:t>formato </a:t>
            </a:r>
            <a:r>
              <a:rPr lang="es-ES" b="1" kern="0" spc="-3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firma</a:t>
            </a:r>
            <a:r>
              <a:rPr lang="es-ES" b="1" kern="0" spc="-380" dirty="0">
                <a:latin typeface="Arial" panose="020B0604020202020204" pitchFamily="34" charset="0"/>
                <a:cs typeface="Arial" panose="020B0604020202020204" pitchFamily="34" charset="0"/>
              </a:rPr>
              <a:t> Outlook</a:t>
            </a:r>
            <a:r>
              <a:rPr lang="es-ES" b="1" kern="0" spc="-45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D234129-58B0-4790-B1AC-D5FAF9EFDDB9}"/>
              </a:ext>
            </a:extLst>
          </p:cNvPr>
          <p:cNvSpPr txBox="1"/>
          <p:nvPr/>
        </p:nvSpPr>
        <p:spPr>
          <a:xfrm>
            <a:off x="411581" y="1429720"/>
            <a:ext cx="53365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Paso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4: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Copie y pegue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el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formato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firma, </a:t>
            </a:r>
            <a:r>
              <a:rPr sz="18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enviado </a:t>
            </a:r>
            <a:r>
              <a:rPr sz="18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en el</a:t>
            </a:r>
            <a:r>
              <a:rPr sz="1800" b="1" i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correo,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ingresando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información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de su</a:t>
            </a:r>
            <a:r>
              <a:rPr sz="1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contacto.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0884704-B61F-4EA8-AE0B-FBF3D0043BF8}"/>
              </a:ext>
            </a:extLst>
          </p:cNvPr>
          <p:cNvSpPr txBox="1"/>
          <p:nvPr/>
        </p:nvSpPr>
        <p:spPr>
          <a:xfrm>
            <a:off x="6825489" y="1554293"/>
            <a:ext cx="502856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Paso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5: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Añada la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información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correspondiente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 las</a:t>
            </a:r>
            <a:r>
              <a:rPr sz="1800" b="1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opciones  señaladas: </a:t>
            </a:r>
            <a:r>
              <a:rPr sz="18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Cuenta, </a:t>
            </a:r>
            <a:r>
              <a:rPr sz="18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mensajes </a:t>
            </a:r>
            <a:r>
              <a:rPr sz="18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y </a:t>
            </a:r>
            <a:r>
              <a:rPr sz="18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respuestas.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Una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vez 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completado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dar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clic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1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Aceptar.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79E346F-DF8A-4A29-B0C3-44F57A296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02" y="2533472"/>
            <a:ext cx="5260162" cy="3305250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235234CC-6E64-4FEA-875F-8D551EEF139D}"/>
              </a:ext>
            </a:extLst>
          </p:cNvPr>
          <p:cNvCxnSpPr>
            <a:cxnSpLocks/>
          </p:cNvCxnSpPr>
          <p:nvPr/>
        </p:nvCxnSpPr>
        <p:spPr>
          <a:xfrm>
            <a:off x="1346200" y="4305588"/>
            <a:ext cx="12954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1C33CF15-58F0-4817-98C9-71A5767EC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94" t="35555" r="12888" b="5556"/>
          <a:stretch/>
        </p:blipFill>
        <p:spPr>
          <a:xfrm>
            <a:off x="6707962" y="2772454"/>
            <a:ext cx="4446706" cy="3066268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9FD39563-B9A5-465F-9795-D6E25E225CB1}"/>
              </a:ext>
            </a:extLst>
          </p:cNvPr>
          <p:cNvCxnSpPr>
            <a:cxnSpLocks/>
          </p:cNvCxnSpPr>
          <p:nvPr/>
        </p:nvCxnSpPr>
        <p:spPr>
          <a:xfrm flipV="1">
            <a:off x="7753442" y="3452869"/>
            <a:ext cx="2231067" cy="5830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0719DC9-1DC6-4F9E-9B0D-3CB4A7F31A50}"/>
              </a:ext>
            </a:extLst>
          </p:cNvPr>
          <p:cNvCxnSpPr>
            <a:cxnSpLocks/>
          </p:cNvCxnSpPr>
          <p:nvPr/>
        </p:nvCxnSpPr>
        <p:spPr>
          <a:xfrm flipV="1">
            <a:off x="7753442" y="3666836"/>
            <a:ext cx="1990922" cy="3795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DFF54664-088A-444D-B009-0F6E6C96AF39}"/>
              </a:ext>
            </a:extLst>
          </p:cNvPr>
          <p:cNvCxnSpPr>
            <a:cxnSpLocks/>
          </p:cNvCxnSpPr>
          <p:nvPr/>
        </p:nvCxnSpPr>
        <p:spPr>
          <a:xfrm flipV="1">
            <a:off x="7753442" y="3856603"/>
            <a:ext cx="1990922" cy="1897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11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65897"/>
              </p:ext>
            </p:extLst>
          </p:nvPr>
        </p:nvGraphicFramePr>
        <p:xfrm>
          <a:off x="5941834" y="4406034"/>
          <a:ext cx="5499243" cy="1372330"/>
        </p:xfrm>
        <a:graphic>
          <a:graphicData uri="http://schemas.openxmlformats.org/drawingml/2006/table">
            <a:tbl>
              <a:tblPr firstRow="1" firstCol="1" bandRow="1"/>
              <a:tblGrid>
                <a:gridCol w="2903025">
                  <a:extLst>
                    <a:ext uri="{9D8B030D-6E8A-4147-A177-3AD203B41FA5}">
                      <a16:colId xmlns:a16="http://schemas.microsoft.com/office/drawing/2014/main" val="943354993"/>
                    </a:ext>
                  </a:extLst>
                </a:gridCol>
                <a:gridCol w="2596218">
                  <a:extLst>
                    <a:ext uri="{9D8B030D-6E8A-4147-A177-3AD203B41FA5}">
                      <a16:colId xmlns:a16="http://schemas.microsoft.com/office/drawing/2014/main" val="2326513630"/>
                    </a:ext>
                  </a:extLst>
                </a:gridCol>
              </a:tblGrid>
              <a:tr h="137233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PA" sz="1000" b="1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FRANCIS VALDERRAMA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PA" sz="1000" b="1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Coordinador de Soporte IT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PA" sz="8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Ministerio de Relaciones Exteriores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San Felipe, Calle </a:t>
                      </a:r>
                      <a:r>
                        <a:rPr lang="es-ES_tradnl" sz="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3ra, </a:t>
                      </a:r>
                      <a:r>
                        <a:rPr lang="es-ES_tradnl" sz="8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Palacio Bolívar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Casco Antiguo, Panamá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R="124396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Tel.: (+507) 504-XXXX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R="124396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_tradnl" sz="800" u="sng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usuario@mire.gob.pa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ts val="1260"/>
                        </a:lnSpc>
                        <a:spcAft>
                          <a:spcPts val="1200"/>
                        </a:spcAft>
                      </a:pPr>
                      <a:r>
                        <a:rPr lang="es-ES_tradnl" sz="800" u="sng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</a:rPr>
                        <a:t>www.mire.gob.pa</a:t>
                      </a:r>
                      <a:endParaRPr lang="es-PA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606449"/>
                  </a:ext>
                </a:extLst>
              </a:tr>
            </a:tbl>
          </a:graphicData>
        </a:graphic>
      </p:graphicFrame>
      <p:pic>
        <p:nvPicPr>
          <p:cNvPr id="1030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79983" y="4434045"/>
            <a:ext cx="345799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u="sng" dirty="0">
                <a:latin typeface="Arial" panose="020B0604020202020204" pitchFamily="34" charset="0"/>
                <a:cs typeface="Arial" panose="020B0604020202020204" pitchFamily="34" charset="0"/>
              </a:rPr>
              <a:t>Formato Firma de Correo Ejemplo</a:t>
            </a:r>
          </a:p>
        </p:txBody>
      </p:sp>
      <p:pic>
        <p:nvPicPr>
          <p:cNvPr id="1026" name="1D308745-81FB-4002-8554-A9B93F4640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" r="1759"/>
          <a:stretch/>
        </p:blipFill>
        <p:spPr bwMode="auto">
          <a:xfrm>
            <a:off x="5486400" y="1619529"/>
            <a:ext cx="6324600" cy="281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82436" y="472367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A"/>
          </a:p>
        </p:txBody>
      </p:sp>
      <p:sp>
        <p:nvSpPr>
          <p:cNvPr id="7" name="CuadroTexto 6"/>
          <p:cNvSpPr txBox="1"/>
          <p:nvPr/>
        </p:nvSpPr>
        <p:spPr>
          <a:xfrm>
            <a:off x="887882" y="2209800"/>
            <a:ext cx="368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Información Formato Ejemplo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99012" y="4953000"/>
            <a:ext cx="428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Formato Editable para utilizar de Ejemplo</a:t>
            </a:r>
          </a:p>
        </p:txBody>
      </p:sp>
    </p:spTree>
    <p:extLst>
      <p:ext uri="{BB962C8B-B14F-4D97-AF65-F5344CB8AC3E}">
        <p14:creationId xmlns:p14="http://schemas.microsoft.com/office/powerpoint/2010/main" val="21485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8152" y="3573452"/>
            <a:ext cx="744475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Cualquier </a:t>
            </a:r>
            <a:r>
              <a:rPr sz="1800" b="1" spc="-5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</a:t>
            </a:r>
            <a:r>
              <a:rPr sz="1800" b="1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adicional, </a:t>
            </a:r>
            <a:r>
              <a:rPr sz="1800" b="1" spc="-1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comunicarse </a:t>
            </a:r>
            <a:r>
              <a:rPr sz="1800" b="1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sz="1800" b="1" spc="-5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</a:t>
            </a:r>
            <a:r>
              <a:rPr sz="1800" b="1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800" b="1" spc="-10" dirty="0" err="1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</a:t>
            </a:r>
            <a:r>
              <a:rPr sz="1800" b="1" spc="-195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8888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al </a:t>
            </a:r>
            <a:r>
              <a:rPr sz="1800" b="1" spc="-10" dirty="0" err="1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</a:t>
            </a:r>
            <a:r>
              <a:rPr sz="1800" b="1" spc="-35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A" b="1" spc="-1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mesadeayuda@miregob.pa</a:t>
            </a:r>
            <a:r>
              <a:rPr lang="es-PA" b="1" spc="-1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02" y="1741375"/>
            <a:ext cx="6741254" cy="168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47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211</Words>
  <Application>Microsoft Macintosh PowerPoint</Application>
  <PresentationFormat>Panorámica</PresentationFormat>
  <Paragraphs>32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¿Cómo añadir formato de firma outlook?</vt:lpstr>
      <vt:lpstr>¿Cómo añadir formato de firma Outlook?</vt:lpstr>
      <vt:lpstr>Presentación de PowerPoint</vt:lpstr>
      <vt:lpstr>Formato Firma de Correo Ejemplo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Donaldson Castros</dc:creator>
  <cp:lastModifiedBy>Louis Young</cp:lastModifiedBy>
  <cp:revision>7</cp:revision>
  <dcterms:created xsi:type="dcterms:W3CDTF">2019-08-12T14:49:30Z</dcterms:created>
  <dcterms:modified xsi:type="dcterms:W3CDTF">2022-02-18T16:32:26Z</dcterms:modified>
</cp:coreProperties>
</file>